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26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リーフォーム 6"/>
          <p:cNvSpPr/>
          <p:nvPr/>
        </p:nvSpPr>
        <p:spPr>
          <a:xfrm>
            <a:off x="1064568" y="476672"/>
            <a:ext cx="870824" cy="502154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9900" h="1003300">
                <a:moveTo>
                  <a:pt x="0" y="285750"/>
                </a:moveTo>
                <a:lnTo>
                  <a:pt x="428625" y="1003300"/>
                </a:lnTo>
                <a:lnTo>
                  <a:pt x="1739900" y="247650"/>
                </a:lnTo>
                <a:lnTo>
                  <a:pt x="1597025" y="0"/>
                </a:lnTo>
                <a:lnTo>
                  <a:pt x="527050" y="615950"/>
                </a:lnTo>
                <a:lnTo>
                  <a:pt x="250825" y="142875"/>
                </a:lnTo>
                <a:lnTo>
                  <a:pt x="0" y="28575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 7"/>
          <p:cNvSpPr/>
          <p:nvPr/>
        </p:nvSpPr>
        <p:spPr>
          <a:xfrm>
            <a:off x="2000672" y="404664"/>
            <a:ext cx="853085" cy="469417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454" h="937890">
                <a:moveTo>
                  <a:pt x="0" y="220340"/>
                </a:moveTo>
                <a:lnTo>
                  <a:pt x="428625" y="937890"/>
                </a:lnTo>
                <a:lnTo>
                  <a:pt x="1704454" y="74662"/>
                </a:lnTo>
                <a:lnTo>
                  <a:pt x="1656184" y="0"/>
                </a:lnTo>
                <a:lnTo>
                  <a:pt x="527050" y="550540"/>
                </a:lnTo>
                <a:lnTo>
                  <a:pt x="250825" y="77465"/>
                </a:lnTo>
                <a:lnTo>
                  <a:pt x="0" y="2203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/>
        </p:nvSpPr>
        <p:spPr>
          <a:xfrm>
            <a:off x="200472" y="476672"/>
            <a:ext cx="757999" cy="493414"/>
          </a:xfrm>
          <a:custGeom>
            <a:avLst/>
            <a:gdLst>
              <a:gd name="connsiteX0" fmla="*/ 0 w 1514475"/>
              <a:gd name="connsiteY0" fmla="*/ 238125 h 985837"/>
              <a:gd name="connsiteX1" fmla="*/ 752475 w 1514475"/>
              <a:gd name="connsiteY1" fmla="*/ 985837 h 985837"/>
              <a:gd name="connsiteX2" fmla="*/ 1514475 w 1514475"/>
              <a:gd name="connsiteY2" fmla="*/ 223837 h 985837"/>
              <a:gd name="connsiteX3" fmla="*/ 1295400 w 1514475"/>
              <a:gd name="connsiteY3" fmla="*/ 0 h 985837"/>
              <a:gd name="connsiteX4" fmla="*/ 738188 w 1514475"/>
              <a:gd name="connsiteY4" fmla="*/ 552450 h 985837"/>
              <a:gd name="connsiteX5" fmla="*/ 209550 w 1514475"/>
              <a:gd name="connsiteY5" fmla="*/ 23812 h 985837"/>
              <a:gd name="connsiteX6" fmla="*/ 0 w 1514475"/>
              <a:gd name="connsiteY6" fmla="*/ 238125 h 98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14475" h="985837">
                <a:moveTo>
                  <a:pt x="0" y="238125"/>
                </a:moveTo>
                <a:lnTo>
                  <a:pt x="752475" y="985837"/>
                </a:lnTo>
                <a:lnTo>
                  <a:pt x="1514475" y="223837"/>
                </a:lnTo>
                <a:lnTo>
                  <a:pt x="1295400" y="0"/>
                </a:lnTo>
                <a:lnTo>
                  <a:pt x="738188" y="552450"/>
                </a:lnTo>
                <a:lnTo>
                  <a:pt x="209550" y="23812"/>
                </a:lnTo>
                <a:lnTo>
                  <a:pt x="0" y="23812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 14"/>
          <p:cNvSpPr/>
          <p:nvPr/>
        </p:nvSpPr>
        <p:spPr>
          <a:xfrm>
            <a:off x="1928664" y="836712"/>
            <a:ext cx="853084" cy="432048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  <a:gd name="connsiteX0" fmla="*/ 0 w 1704454"/>
              <a:gd name="connsiteY0" fmla="*/ 145678 h 863228"/>
              <a:gd name="connsiteX1" fmla="*/ 428625 w 1704454"/>
              <a:gd name="connsiteY1" fmla="*/ 863228 h 863228"/>
              <a:gd name="connsiteX2" fmla="*/ 1704454 w 1704454"/>
              <a:gd name="connsiteY2" fmla="*/ 0 h 863228"/>
              <a:gd name="connsiteX3" fmla="*/ 527050 w 1704454"/>
              <a:gd name="connsiteY3" fmla="*/ 475878 h 863228"/>
              <a:gd name="connsiteX4" fmla="*/ 250825 w 1704454"/>
              <a:gd name="connsiteY4" fmla="*/ 2803 h 863228"/>
              <a:gd name="connsiteX5" fmla="*/ 0 w 1704454"/>
              <a:gd name="connsiteY5" fmla="*/ 145678 h 86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4454" h="863228">
                <a:moveTo>
                  <a:pt x="0" y="145678"/>
                </a:moveTo>
                <a:lnTo>
                  <a:pt x="428625" y="863228"/>
                </a:lnTo>
                <a:lnTo>
                  <a:pt x="1704454" y="0"/>
                </a:lnTo>
                <a:lnTo>
                  <a:pt x="527050" y="475878"/>
                </a:lnTo>
                <a:lnTo>
                  <a:pt x="250825" y="2803"/>
                </a:lnTo>
                <a:lnTo>
                  <a:pt x="0" y="14567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2" name="グループ化 21"/>
          <p:cNvGrpSpPr/>
          <p:nvPr/>
        </p:nvGrpSpPr>
        <p:grpSpPr>
          <a:xfrm>
            <a:off x="488504" y="1196752"/>
            <a:ext cx="1178907" cy="720080"/>
            <a:chOff x="984575" y="1792030"/>
            <a:chExt cx="1178907" cy="720080"/>
          </a:xfrm>
        </p:grpSpPr>
        <p:sp>
          <p:nvSpPr>
            <p:cNvPr id="17" name="角丸四角形 16"/>
            <p:cNvSpPr/>
            <p:nvPr/>
          </p:nvSpPr>
          <p:spPr>
            <a:xfrm rot="3600000">
              <a:off x="732547" y="2044058"/>
              <a:ext cx="720080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角丸四角形 17"/>
            <p:cNvSpPr/>
            <p:nvPr/>
          </p:nvSpPr>
          <p:spPr>
            <a:xfrm rot="9000000">
              <a:off x="1049827" y="2039982"/>
              <a:ext cx="1113655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1424608" y="1556792"/>
            <a:ext cx="1113655" cy="720080"/>
            <a:chOff x="2745832" y="1792030"/>
            <a:chExt cx="1113655" cy="720080"/>
          </a:xfrm>
        </p:grpSpPr>
        <p:sp>
          <p:nvSpPr>
            <p:cNvPr id="19" name="角丸四角形 18"/>
            <p:cNvSpPr/>
            <p:nvPr/>
          </p:nvSpPr>
          <p:spPr>
            <a:xfrm rot="4500000">
              <a:off x="2553682" y="2044058"/>
              <a:ext cx="720080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角丸四角形 19"/>
            <p:cNvSpPr/>
            <p:nvPr/>
          </p:nvSpPr>
          <p:spPr>
            <a:xfrm rot="8100000">
              <a:off x="2745832" y="1965550"/>
              <a:ext cx="1113655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2288704" y="1700808"/>
            <a:ext cx="789902" cy="720080"/>
            <a:chOff x="2793244" y="1792030"/>
            <a:chExt cx="789902" cy="720080"/>
          </a:xfrm>
        </p:grpSpPr>
        <p:sp>
          <p:nvSpPr>
            <p:cNvPr id="24" name="角丸四角形 23"/>
            <p:cNvSpPr/>
            <p:nvPr/>
          </p:nvSpPr>
          <p:spPr>
            <a:xfrm rot="4500000">
              <a:off x="2553682" y="2044058"/>
              <a:ext cx="720080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角丸四角形 24"/>
            <p:cNvSpPr/>
            <p:nvPr/>
          </p:nvSpPr>
          <p:spPr>
            <a:xfrm rot="8100000">
              <a:off x="2793244" y="2080014"/>
              <a:ext cx="789902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 rot="20291734">
            <a:off x="416496" y="1957710"/>
            <a:ext cx="1178907" cy="720080"/>
            <a:chOff x="984575" y="1792030"/>
            <a:chExt cx="1178907" cy="720080"/>
          </a:xfrm>
        </p:grpSpPr>
        <p:sp>
          <p:nvSpPr>
            <p:cNvPr id="27" name="角丸四角形 26"/>
            <p:cNvSpPr/>
            <p:nvPr/>
          </p:nvSpPr>
          <p:spPr>
            <a:xfrm rot="3600000">
              <a:off x="732547" y="2044058"/>
              <a:ext cx="720080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角丸四角形 27"/>
            <p:cNvSpPr/>
            <p:nvPr/>
          </p:nvSpPr>
          <p:spPr>
            <a:xfrm rot="9000000">
              <a:off x="1049827" y="2039982"/>
              <a:ext cx="1113655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186844" y="2960948"/>
            <a:ext cx="891353" cy="720080"/>
            <a:chOff x="474876" y="3032956"/>
            <a:chExt cx="891353" cy="720080"/>
          </a:xfrm>
        </p:grpSpPr>
        <p:sp>
          <p:nvSpPr>
            <p:cNvPr id="29" name="正方形/長方形 28"/>
            <p:cNvSpPr/>
            <p:nvPr/>
          </p:nvSpPr>
          <p:spPr>
            <a:xfrm rot="3600000">
              <a:off x="560513" y="3284984"/>
              <a:ext cx="720080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正方形/長方形 29"/>
            <p:cNvSpPr/>
            <p:nvPr/>
          </p:nvSpPr>
          <p:spPr>
            <a:xfrm rot="19803006">
              <a:off x="474876" y="3279187"/>
              <a:ext cx="891353" cy="183821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2" name="グループ化 31"/>
          <p:cNvGrpSpPr/>
          <p:nvPr/>
        </p:nvGrpSpPr>
        <p:grpSpPr>
          <a:xfrm rot="20755730">
            <a:off x="996776" y="3221814"/>
            <a:ext cx="753927" cy="720080"/>
            <a:chOff x="604316" y="2988621"/>
            <a:chExt cx="753927" cy="720080"/>
          </a:xfrm>
        </p:grpSpPr>
        <p:sp>
          <p:nvSpPr>
            <p:cNvPr id="33" name="正方形/長方形 32"/>
            <p:cNvSpPr/>
            <p:nvPr/>
          </p:nvSpPr>
          <p:spPr>
            <a:xfrm rot="3600000">
              <a:off x="596590" y="3240649"/>
              <a:ext cx="720080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 rot="19803006">
              <a:off x="604316" y="3244565"/>
              <a:ext cx="753927" cy="18858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1352600" y="2420888"/>
            <a:ext cx="762000" cy="776886"/>
            <a:chOff x="2495550" y="3299814"/>
            <a:chExt cx="762000" cy="776886"/>
          </a:xfrm>
        </p:grpSpPr>
        <p:sp>
          <p:nvSpPr>
            <p:cNvPr id="36" name="正方形/長方形 35"/>
            <p:cNvSpPr/>
            <p:nvPr/>
          </p:nvSpPr>
          <p:spPr>
            <a:xfrm rot="2755730">
              <a:off x="2536984" y="3551842"/>
              <a:ext cx="720080" cy="216024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2495550" y="3305175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2072680" y="2320093"/>
            <a:ext cx="720080" cy="728304"/>
            <a:chOff x="3656856" y="3212976"/>
            <a:chExt cx="834008" cy="843533"/>
          </a:xfrm>
        </p:grpSpPr>
        <p:sp>
          <p:nvSpPr>
            <p:cNvPr id="39" name="フリーフォーム 38"/>
            <p:cNvSpPr/>
            <p:nvPr/>
          </p:nvSpPr>
          <p:spPr>
            <a:xfrm>
              <a:off x="3728864" y="3284984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リーフォーム 39"/>
            <p:cNvSpPr/>
            <p:nvPr/>
          </p:nvSpPr>
          <p:spPr>
            <a:xfrm rot="16200000">
              <a:off x="3661619" y="3208213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43" name="フリーフォーム 42"/>
          <p:cNvSpPr/>
          <p:nvPr/>
        </p:nvSpPr>
        <p:spPr>
          <a:xfrm>
            <a:off x="272480" y="3933056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リーフォーム 43"/>
          <p:cNvSpPr/>
          <p:nvPr/>
        </p:nvSpPr>
        <p:spPr>
          <a:xfrm>
            <a:off x="776536" y="4149080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1143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リーフォーム 44"/>
          <p:cNvSpPr/>
          <p:nvPr/>
        </p:nvSpPr>
        <p:spPr>
          <a:xfrm>
            <a:off x="1509911" y="4149080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1" name="グループ化 50"/>
          <p:cNvGrpSpPr/>
          <p:nvPr/>
        </p:nvGrpSpPr>
        <p:grpSpPr>
          <a:xfrm>
            <a:off x="1784648" y="3212976"/>
            <a:ext cx="789902" cy="910334"/>
            <a:chOff x="3617555" y="2505781"/>
            <a:chExt cx="789902" cy="910334"/>
          </a:xfrm>
        </p:grpSpPr>
        <p:sp>
          <p:nvSpPr>
            <p:cNvPr id="46" name="角丸四角形 45"/>
            <p:cNvSpPr/>
            <p:nvPr/>
          </p:nvSpPr>
          <p:spPr>
            <a:xfrm rot="8100000">
              <a:off x="3617555" y="2812540"/>
              <a:ext cx="789902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角丸四角形 46"/>
            <p:cNvSpPr/>
            <p:nvPr/>
          </p:nvSpPr>
          <p:spPr>
            <a:xfrm rot="2700000">
              <a:off x="3602101" y="2856024"/>
              <a:ext cx="910334" cy="20984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0" name="グループ化 49"/>
          <p:cNvGrpSpPr/>
          <p:nvPr/>
        </p:nvGrpSpPr>
        <p:grpSpPr>
          <a:xfrm flipH="1">
            <a:off x="2432720" y="2924944"/>
            <a:ext cx="789902" cy="910334"/>
            <a:chOff x="2892117" y="2505781"/>
            <a:chExt cx="789902" cy="910334"/>
          </a:xfrm>
        </p:grpSpPr>
        <p:sp>
          <p:nvSpPr>
            <p:cNvPr id="48" name="角丸四角形 47"/>
            <p:cNvSpPr/>
            <p:nvPr/>
          </p:nvSpPr>
          <p:spPr>
            <a:xfrm rot="8100000">
              <a:off x="2892117" y="2812540"/>
              <a:ext cx="789902" cy="216024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 rot="2700000">
              <a:off x="2876663" y="2856024"/>
              <a:ext cx="910334" cy="209847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52" name="正方形/長方形 51"/>
          <p:cNvSpPr/>
          <p:nvPr/>
        </p:nvSpPr>
        <p:spPr>
          <a:xfrm>
            <a:off x="488504" y="4869160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リーフォーム 52"/>
          <p:cNvSpPr/>
          <p:nvPr/>
        </p:nvSpPr>
        <p:spPr>
          <a:xfrm>
            <a:off x="488504" y="4869160"/>
            <a:ext cx="504056" cy="290660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9900" h="1003300">
                <a:moveTo>
                  <a:pt x="0" y="285750"/>
                </a:moveTo>
                <a:lnTo>
                  <a:pt x="428625" y="1003300"/>
                </a:lnTo>
                <a:lnTo>
                  <a:pt x="1739900" y="247650"/>
                </a:lnTo>
                <a:lnTo>
                  <a:pt x="1597025" y="0"/>
                </a:lnTo>
                <a:lnTo>
                  <a:pt x="527050" y="615950"/>
                </a:lnTo>
                <a:lnTo>
                  <a:pt x="250825" y="142875"/>
                </a:lnTo>
                <a:lnTo>
                  <a:pt x="0" y="28575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正方形/長方形 53"/>
          <p:cNvSpPr/>
          <p:nvPr/>
        </p:nvSpPr>
        <p:spPr>
          <a:xfrm>
            <a:off x="1263784" y="4869160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リーフォーム 54"/>
          <p:cNvSpPr/>
          <p:nvPr/>
        </p:nvSpPr>
        <p:spPr>
          <a:xfrm>
            <a:off x="1208584" y="4869160"/>
            <a:ext cx="648072" cy="356607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454" h="937890">
                <a:moveTo>
                  <a:pt x="0" y="220340"/>
                </a:moveTo>
                <a:lnTo>
                  <a:pt x="428625" y="937890"/>
                </a:lnTo>
                <a:lnTo>
                  <a:pt x="1704454" y="74662"/>
                </a:lnTo>
                <a:lnTo>
                  <a:pt x="1656184" y="0"/>
                </a:lnTo>
                <a:lnTo>
                  <a:pt x="527050" y="550540"/>
                </a:lnTo>
                <a:lnTo>
                  <a:pt x="250825" y="77465"/>
                </a:lnTo>
                <a:lnTo>
                  <a:pt x="0" y="22034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9" name="グループ化 58"/>
          <p:cNvGrpSpPr/>
          <p:nvPr/>
        </p:nvGrpSpPr>
        <p:grpSpPr>
          <a:xfrm>
            <a:off x="1712640" y="5157192"/>
            <a:ext cx="432048" cy="432048"/>
            <a:chOff x="2277161" y="4796132"/>
            <a:chExt cx="432048" cy="432048"/>
          </a:xfrm>
        </p:grpSpPr>
        <p:sp>
          <p:nvSpPr>
            <p:cNvPr id="56" name="正方形/長方形 55"/>
            <p:cNvSpPr/>
            <p:nvPr/>
          </p:nvSpPr>
          <p:spPr>
            <a:xfrm>
              <a:off x="2313165" y="4832135"/>
              <a:ext cx="360040" cy="3600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 rot="2700000">
              <a:off x="2277161" y="4989296"/>
              <a:ext cx="43204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正方形/長方形 57"/>
            <p:cNvSpPr/>
            <p:nvPr/>
          </p:nvSpPr>
          <p:spPr>
            <a:xfrm rot="18900000" flipH="1">
              <a:off x="2277161" y="4989296"/>
              <a:ext cx="432048" cy="45719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63" name="フリーフォーム 62"/>
          <p:cNvSpPr/>
          <p:nvPr/>
        </p:nvSpPr>
        <p:spPr>
          <a:xfrm>
            <a:off x="272480" y="5517232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 63"/>
          <p:cNvSpPr/>
          <p:nvPr/>
        </p:nvSpPr>
        <p:spPr>
          <a:xfrm>
            <a:off x="992560" y="5805264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リーフォーム 64"/>
          <p:cNvSpPr/>
          <p:nvPr/>
        </p:nvSpPr>
        <p:spPr>
          <a:xfrm>
            <a:off x="1928664" y="5589240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リーフォーム 66"/>
          <p:cNvSpPr/>
          <p:nvPr/>
        </p:nvSpPr>
        <p:spPr>
          <a:xfrm>
            <a:off x="2288704" y="414908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8" name="フリーフォーム 67"/>
          <p:cNvSpPr/>
          <p:nvPr/>
        </p:nvSpPr>
        <p:spPr>
          <a:xfrm>
            <a:off x="2360712" y="378904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9" name="フリーフォーム 68"/>
          <p:cNvSpPr/>
          <p:nvPr/>
        </p:nvSpPr>
        <p:spPr>
          <a:xfrm>
            <a:off x="2360712" y="486916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152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0" name="ドーナツ 69"/>
          <p:cNvSpPr/>
          <p:nvPr/>
        </p:nvSpPr>
        <p:spPr>
          <a:xfrm>
            <a:off x="2720752" y="836712"/>
            <a:ext cx="576064" cy="576064"/>
          </a:xfrm>
          <a:prstGeom prst="donut">
            <a:avLst>
              <a:gd name="adj" fmla="val 1327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1" name="乗算記号 70"/>
          <p:cNvSpPr/>
          <p:nvPr/>
        </p:nvSpPr>
        <p:spPr>
          <a:xfrm>
            <a:off x="2288704" y="1196752"/>
            <a:ext cx="792088" cy="792088"/>
          </a:xfrm>
          <a:prstGeom prst="mathMultiply">
            <a:avLst>
              <a:gd name="adj1" fmla="val 13232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2" name="フリーフォーム 71"/>
          <p:cNvSpPr/>
          <p:nvPr/>
        </p:nvSpPr>
        <p:spPr>
          <a:xfrm>
            <a:off x="4304928" y="476672"/>
            <a:ext cx="870824" cy="502154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9900" h="1003300">
                <a:moveTo>
                  <a:pt x="0" y="285750"/>
                </a:moveTo>
                <a:lnTo>
                  <a:pt x="428625" y="1003300"/>
                </a:lnTo>
                <a:lnTo>
                  <a:pt x="1739900" y="247650"/>
                </a:lnTo>
                <a:lnTo>
                  <a:pt x="1597025" y="0"/>
                </a:lnTo>
                <a:lnTo>
                  <a:pt x="527050" y="615950"/>
                </a:lnTo>
                <a:lnTo>
                  <a:pt x="250825" y="142875"/>
                </a:lnTo>
                <a:lnTo>
                  <a:pt x="0" y="28575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リーフォーム 72"/>
          <p:cNvSpPr/>
          <p:nvPr/>
        </p:nvSpPr>
        <p:spPr>
          <a:xfrm>
            <a:off x="5241032" y="404664"/>
            <a:ext cx="853085" cy="469417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454" h="937890">
                <a:moveTo>
                  <a:pt x="0" y="220340"/>
                </a:moveTo>
                <a:lnTo>
                  <a:pt x="428625" y="937890"/>
                </a:lnTo>
                <a:lnTo>
                  <a:pt x="1704454" y="74662"/>
                </a:lnTo>
                <a:lnTo>
                  <a:pt x="1656184" y="0"/>
                </a:lnTo>
                <a:lnTo>
                  <a:pt x="527050" y="550540"/>
                </a:lnTo>
                <a:lnTo>
                  <a:pt x="250825" y="77465"/>
                </a:lnTo>
                <a:lnTo>
                  <a:pt x="0" y="22034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フリーフォーム 73"/>
          <p:cNvSpPr/>
          <p:nvPr/>
        </p:nvSpPr>
        <p:spPr>
          <a:xfrm>
            <a:off x="3440832" y="476672"/>
            <a:ext cx="757999" cy="493414"/>
          </a:xfrm>
          <a:custGeom>
            <a:avLst/>
            <a:gdLst>
              <a:gd name="connsiteX0" fmla="*/ 0 w 1514475"/>
              <a:gd name="connsiteY0" fmla="*/ 238125 h 985837"/>
              <a:gd name="connsiteX1" fmla="*/ 752475 w 1514475"/>
              <a:gd name="connsiteY1" fmla="*/ 985837 h 985837"/>
              <a:gd name="connsiteX2" fmla="*/ 1514475 w 1514475"/>
              <a:gd name="connsiteY2" fmla="*/ 223837 h 985837"/>
              <a:gd name="connsiteX3" fmla="*/ 1295400 w 1514475"/>
              <a:gd name="connsiteY3" fmla="*/ 0 h 985837"/>
              <a:gd name="connsiteX4" fmla="*/ 738188 w 1514475"/>
              <a:gd name="connsiteY4" fmla="*/ 552450 h 985837"/>
              <a:gd name="connsiteX5" fmla="*/ 209550 w 1514475"/>
              <a:gd name="connsiteY5" fmla="*/ 23812 h 985837"/>
              <a:gd name="connsiteX6" fmla="*/ 0 w 1514475"/>
              <a:gd name="connsiteY6" fmla="*/ 238125 h 98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14475" h="985837">
                <a:moveTo>
                  <a:pt x="0" y="238125"/>
                </a:moveTo>
                <a:lnTo>
                  <a:pt x="752475" y="985837"/>
                </a:lnTo>
                <a:lnTo>
                  <a:pt x="1514475" y="223837"/>
                </a:lnTo>
                <a:lnTo>
                  <a:pt x="1295400" y="0"/>
                </a:lnTo>
                <a:lnTo>
                  <a:pt x="738188" y="552450"/>
                </a:lnTo>
                <a:lnTo>
                  <a:pt x="209550" y="23812"/>
                </a:lnTo>
                <a:lnTo>
                  <a:pt x="0" y="238125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フリーフォーム 74"/>
          <p:cNvSpPr/>
          <p:nvPr/>
        </p:nvSpPr>
        <p:spPr>
          <a:xfrm>
            <a:off x="5169024" y="836712"/>
            <a:ext cx="853084" cy="432048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  <a:gd name="connsiteX0" fmla="*/ 0 w 1704454"/>
              <a:gd name="connsiteY0" fmla="*/ 145678 h 863228"/>
              <a:gd name="connsiteX1" fmla="*/ 428625 w 1704454"/>
              <a:gd name="connsiteY1" fmla="*/ 863228 h 863228"/>
              <a:gd name="connsiteX2" fmla="*/ 1704454 w 1704454"/>
              <a:gd name="connsiteY2" fmla="*/ 0 h 863228"/>
              <a:gd name="connsiteX3" fmla="*/ 527050 w 1704454"/>
              <a:gd name="connsiteY3" fmla="*/ 475878 h 863228"/>
              <a:gd name="connsiteX4" fmla="*/ 250825 w 1704454"/>
              <a:gd name="connsiteY4" fmla="*/ 2803 h 863228"/>
              <a:gd name="connsiteX5" fmla="*/ 0 w 1704454"/>
              <a:gd name="connsiteY5" fmla="*/ 145678 h 86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4454" h="863228">
                <a:moveTo>
                  <a:pt x="0" y="145678"/>
                </a:moveTo>
                <a:lnTo>
                  <a:pt x="428625" y="863228"/>
                </a:lnTo>
                <a:lnTo>
                  <a:pt x="1704454" y="0"/>
                </a:lnTo>
                <a:lnTo>
                  <a:pt x="527050" y="475878"/>
                </a:lnTo>
                <a:lnTo>
                  <a:pt x="250825" y="2803"/>
                </a:lnTo>
                <a:lnTo>
                  <a:pt x="0" y="145678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76" name="グループ化 75"/>
          <p:cNvGrpSpPr/>
          <p:nvPr/>
        </p:nvGrpSpPr>
        <p:grpSpPr>
          <a:xfrm>
            <a:off x="3728864" y="1196752"/>
            <a:ext cx="1178907" cy="720080"/>
            <a:chOff x="984575" y="1792030"/>
            <a:chExt cx="1178907" cy="72008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77" name="角丸四角形 76"/>
            <p:cNvSpPr/>
            <p:nvPr/>
          </p:nvSpPr>
          <p:spPr>
            <a:xfrm rot="3600000">
              <a:off x="732547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角丸四角形 77"/>
            <p:cNvSpPr/>
            <p:nvPr/>
          </p:nvSpPr>
          <p:spPr>
            <a:xfrm rot="9000000">
              <a:off x="1049827" y="2039982"/>
              <a:ext cx="1113655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4664968" y="1556792"/>
            <a:ext cx="1113655" cy="720080"/>
            <a:chOff x="2745832" y="1792030"/>
            <a:chExt cx="1113655" cy="72008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80" name="角丸四角形 79"/>
            <p:cNvSpPr/>
            <p:nvPr/>
          </p:nvSpPr>
          <p:spPr>
            <a:xfrm rot="4500000">
              <a:off x="2553682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角丸四角形 80"/>
            <p:cNvSpPr/>
            <p:nvPr/>
          </p:nvSpPr>
          <p:spPr>
            <a:xfrm rot="8100000">
              <a:off x="2745832" y="1965550"/>
              <a:ext cx="1113655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5529064" y="1700808"/>
            <a:ext cx="789902" cy="720080"/>
            <a:chOff x="2793244" y="1792030"/>
            <a:chExt cx="789902" cy="72008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83" name="角丸四角形 82"/>
            <p:cNvSpPr/>
            <p:nvPr/>
          </p:nvSpPr>
          <p:spPr>
            <a:xfrm rot="4500000">
              <a:off x="2553682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角丸四角形 83"/>
            <p:cNvSpPr/>
            <p:nvPr/>
          </p:nvSpPr>
          <p:spPr>
            <a:xfrm rot="8100000">
              <a:off x="2793244" y="2080014"/>
              <a:ext cx="789902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 rot="20291734">
            <a:off x="3656856" y="1957710"/>
            <a:ext cx="1178907" cy="720080"/>
            <a:chOff x="984575" y="1792030"/>
            <a:chExt cx="1178907" cy="72008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86" name="角丸四角形 85"/>
            <p:cNvSpPr/>
            <p:nvPr/>
          </p:nvSpPr>
          <p:spPr>
            <a:xfrm rot="3600000">
              <a:off x="732547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7" name="角丸四角形 86"/>
            <p:cNvSpPr/>
            <p:nvPr/>
          </p:nvSpPr>
          <p:spPr>
            <a:xfrm rot="9000000">
              <a:off x="1049827" y="2039982"/>
              <a:ext cx="1113655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3427204" y="2960948"/>
            <a:ext cx="891353" cy="720080"/>
            <a:chOff x="474876" y="3032956"/>
            <a:chExt cx="891353" cy="72008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89" name="正方形/長方形 88"/>
            <p:cNvSpPr/>
            <p:nvPr/>
          </p:nvSpPr>
          <p:spPr>
            <a:xfrm rot="3600000">
              <a:off x="560513" y="3284984"/>
              <a:ext cx="720080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正方形/長方形 89"/>
            <p:cNvSpPr/>
            <p:nvPr/>
          </p:nvSpPr>
          <p:spPr>
            <a:xfrm rot="19803006">
              <a:off x="474876" y="3279187"/>
              <a:ext cx="891353" cy="1838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 rot="20755730">
            <a:off x="4237136" y="3221814"/>
            <a:ext cx="753927" cy="720080"/>
            <a:chOff x="604316" y="2988621"/>
            <a:chExt cx="753927" cy="720080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92" name="正方形/長方形 91"/>
            <p:cNvSpPr/>
            <p:nvPr/>
          </p:nvSpPr>
          <p:spPr>
            <a:xfrm rot="3600000">
              <a:off x="596590" y="3240649"/>
              <a:ext cx="720080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正方形/長方形 92"/>
            <p:cNvSpPr/>
            <p:nvPr/>
          </p:nvSpPr>
          <p:spPr>
            <a:xfrm rot="19803006">
              <a:off x="604316" y="3244565"/>
              <a:ext cx="753927" cy="188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4592960" y="2420888"/>
            <a:ext cx="762000" cy="776886"/>
            <a:chOff x="2495550" y="3299814"/>
            <a:chExt cx="762000" cy="776886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95" name="正方形/長方形 94"/>
            <p:cNvSpPr/>
            <p:nvPr/>
          </p:nvSpPr>
          <p:spPr>
            <a:xfrm rot="2755730">
              <a:off x="2536984" y="3551842"/>
              <a:ext cx="720080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 95"/>
            <p:cNvSpPr/>
            <p:nvPr/>
          </p:nvSpPr>
          <p:spPr>
            <a:xfrm>
              <a:off x="2495550" y="3305175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5313040" y="2320093"/>
            <a:ext cx="720080" cy="728304"/>
            <a:chOff x="3656856" y="3212976"/>
            <a:chExt cx="834008" cy="843533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98" name="フリーフォーム 97"/>
            <p:cNvSpPr/>
            <p:nvPr/>
          </p:nvSpPr>
          <p:spPr>
            <a:xfrm>
              <a:off x="3728864" y="3284984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フリーフォーム 98"/>
            <p:cNvSpPr/>
            <p:nvPr/>
          </p:nvSpPr>
          <p:spPr>
            <a:xfrm rot="16200000">
              <a:off x="3661619" y="3208213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00" name="フリーフォーム 99"/>
          <p:cNvSpPr/>
          <p:nvPr/>
        </p:nvSpPr>
        <p:spPr>
          <a:xfrm>
            <a:off x="3512840" y="3933056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 100"/>
          <p:cNvSpPr/>
          <p:nvPr/>
        </p:nvSpPr>
        <p:spPr>
          <a:xfrm>
            <a:off x="4016896" y="4149080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1143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2" name="フリーフォーム 101"/>
          <p:cNvSpPr/>
          <p:nvPr/>
        </p:nvSpPr>
        <p:spPr>
          <a:xfrm>
            <a:off x="4750271" y="4149080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152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03" name="グループ化 102"/>
          <p:cNvGrpSpPr/>
          <p:nvPr/>
        </p:nvGrpSpPr>
        <p:grpSpPr>
          <a:xfrm>
            <a:off x="5025008" y="3212976"/>
            <a:ext cx="789902" cy="910334"/>
            <a:chOff x="3617555" y="2505781"/>
            <a:chExt cx="789902" cy="910334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04" name="角丸四角形 103"/>
            <p:cNvSpPr/>
            <p:nvPr/>
          </p:nvSpPr>
          <p:spPr>
            <a:xfrm rot="8100000">
              <a:off x="3617555" y="2812540"/>
              <a:ext cx="789902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角丸四角形 104"/>
            <p:cNvSpPr/>
            <p:nvPr/>
          </p:nvSpPr>
          <p:spPr>
            <a:xfrm rot="2700000">
              <a:off x="3602101" y="2856024"/>
              <a:ext cx="910334" cy="2098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 flipH="1">
            <a:off x="5673080" y="2924944"/>
            <a:ext cx="789902" cy="910334"/>
            <a:chOff x="2892117" y="2505781"/>
            <a:chExt cx="789902" cy="910334"/>
          </a:xfrm>
          <a:solidFill>
            <a:schemeClr val="tx1">
              <a:lumMod val="95000"/>
              <a:lumOff val="5000"/>
            </a:schemeClr>
          </a:solidFill>
        </p:grpSpPr>
        <p:sp>
          <p:nvSpPr>
            <p:cNvPr id="107" name="角丸四角形 106"/>
            <p:cNvSpPr/>
            <p:nvPr/>
          </p:nvSpPr>
          <p:spPr>
            <a:xfrm rot="8100000">
              <a:off x="2892117" y="2812540"/>
              <a:ext cx="789902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角丸四角形 107"/>
            <p:cNvSpPr/>
            <p:nvPr/>
          </p:nvSpPr>
          <p:spPr>
            <a:xfrm rot="2700000">
              <a:off x="2876663" y="2856024"/>
              <a:ext cx="910334" cy="2098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09" name="正方形/長方形 108"/>
          <p:cNvSpPr/>
          <p:nvPr/>
        </p:nvSpPr>
        <p:spPr>
          <a:xfrm>
            <a:off x="3728864" y="4869160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0" name="フリーフォーム 109"/>
          <p:cNvSpPr/>
          <p:nvPr/>
        </p:nvSpPr>
        <p:spPr>
          <a:xfrm>
            <a:off x="3728864" y="4869160"/>
            <a:ext cx="504056" cy="290660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9900" h="1003300">
                <a:moveTo>
                  <a:pt x="0" y="285750"/>
                </a:moveTo>
                <a:lnTo>
                  <a:pt x="428625" y="1003300"/>
                </a:lnTo>
                <a:lnTo>
                  <a:pt x="1739900" y="247650"/>
                </a:lnTo>
                <a:lnTo>
                  <a:pt x="1597025" y="0"/>
                </a:lnTo>
                <a:lnTo>
                  <a:pt x="527050" y="615950"/>
                </a:lnTo>
                <a:lnTo>
                  <a:pt x="250825" y="142875"/>
                </a:lnTo>
                <a:lnTo>
                  <a:pt x="0" y="28575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1" name="正方形/長方形 110"/>
          <p:cNvSpPr/>
          <p:nvPr/>
        </p:nvSpPr>
        <p:spPr>
          <a:xfrm>
            <a:off x="4504144" y="4869160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フリーフォーム 111"/>
          <p:cNvSpPr/>
          <p:nvPr/>
        </p:nvSpPr>
        <p:spPr>
          <a:xfrm>
            <a:off x="4448944" y="4869160"/>
            <a:ext cx="648072" cy="356607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454" h="937890">
                <a:moveTo>
                  <a:pt x="0" y="220340"/>
                </a:moveTo>
                <a:lnTo>
                  <a:pt x="428625" y="937890"/>
                </a:lnTo>
                <a:lnTo>
                  <a:pt x="1704454" y="74662"/>
                </a:lnTo>
                <a:lnTo>
                  <a:pt x="1656184" y="0"/>
                </a:lnTo>
                <a:lnTo>
                  <a:pt x="527050" y="550540"/>
                </a:lnTo>
                <a:lnTo>
                  <a:pt x="250825" y="77465"/>
                </a:lnTo>
                <a:lnTo>
                  <a:pt x="0" y="220340"/>
                </a:lnTo>
                <a:close/>
              </a:path>
            </a:pathLst>
          </a:cu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3" name="グループ化 112"/>
          <p:cNvGrpSpPr/>
          <p:nvPr/>
        </p:nvGrpSpPr>
        <p:grpSpPr>
          <a:xfrm>
            <a:off x="4953000" y="5157192"/>
            <a:ext cx="432048" cy="432048"/>
            <a:chOff x="2277161" y="4796132"/>
            <a:chExt cx="432048" cy="432048"/>
          </a:xfrm>
        </p:grpSpPr>
        <p:sp>
          <p:nvSpPr>
            <p:cNvPr id="114" name="正方形/長方形 113"/>
            <p:cNvSpPr/>
            <p:nvPr/>
          </p:nvSpPr>
          <p:spPr>
            <a:xfrm>
              <a:off x="2313165" y="4832135"/>
              <a:ext cx="360040" cy="3600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/>
            <p:cNvSpPr/>
            <p:nvPr/>
          </p:nvSpPr>
          <p:spPr>
            <a:xfrm rot="2700000">
              <a:off x="2277161" y="4989296"/>
              <a:ext cx="432048" cy="45719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正方形/長方形 115"/>
            <p:cNvSpPr/>
            <p:nvPr/>
          </p:nvSpPr>
          <p:spPr>
            <a:xfrm rot="18900000" flipH="1">
              <a:off x="2277161" y="4989296"/>
              <a:ext cx="432048" cy="45719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17" name="フリーフォーム 116"/>
          <p:cNvSpPr/>
          <p:nvPr/>
        </p:nvSpPr>
        <p:spPr>
          <a:xfrm>
            <a:off x="3512840" y="5517232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 117"/>
          <p:cNvSpPr/>
          <p:nvPr/>
        </p:nvSpPr>
        <p:spPr>
          <a:xfrm>
            <a:off x="5169024" y="5589240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152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9" name="フリーフォーム 118"/>
          <p:cNvSpPr/>
          <p:nvPr/>
        </p:nvSpPr>
        <p:spPr>
          <a:xfrm>
            <a:off x="5529064" y="414908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0" name="フリーフォーム 119"/>
          <p:cNvSpPr/>
          <p:nvPr/>
        </p:nvSpPr>
        <p:spPr>
          <a:xfrm>
            <a:off x="5601072" y="378904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1" name="フリーフォーム 120"/>
          <p:cNvSpPr/>
          <p:nvPr/>
        </p:nvSpPr>
        <p:spPr>
          <a:xfrm>
            <a:off x="5601072" y="486916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152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2" name="ドーナツ 121"/>
          <p:cNvSpPr/>
          <p:nvPr/>
        </p:nvSpPr>
        <p:spPr>
          <a:xfrm>
            <a:off x="5871592" y="836712"/>
            <a:ext cx="576064" cy="576064"/>
          </a:xfrm>
          <a:prstGeom prst="donut">
            <a:avLst>
              <a:gd name="adj" fmla="val 13277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3" name="乗算記号 122"/>
          <p:cNvSpPr/>
          <p:nvPr/>
        </p:nvSpPr>
        <p:spPr>
          <a:xfrm>
            <a:off x="5529064" y="1196752"/>
            <a:ext cx="792088" cy="792088"/>
          </a:xfrm>
          <a:prstGeom prst="mathMultiply">
            <a:avLst>
              <a:gd name="adj1" fmla="val 13232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24" name="フリーフォーム 123"/>
          <p:cNvSpPr/>
          <p:nvPr/>
        </p:nvSpPr>
        <p:spPr>
          <a:xfrm>
            <a:off x="7453412" y="476672"/>
            <a:ext cx="870824" cy="502154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9900" h="1003300">
                <a:moveTo>
                  <a:pt x="0" y="285750"/>
                </a:moveTo>
                <a:lnTo>
                  <a:pt x="428625" y="1003300"/>
                </a:lnTo>
                <a:lnTo>
                  <a:pt x="1739900" y="247650"/>
                </a:lnTo>
                <a:lnTo>
                  <a:pt x="1597025" y="0"/>
                </a:lnTo>
                <a:lnTo>
                  <a:pt x="527050" y="615950"/>
                </a:lnTo>
                <a:lnTo>
                  <a:pt x="250825" y="142875"/>
                </a:lnTo>
                <a:lnTo>
                  <a:pt x="0" y="285750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5" name="フリーフォーム 124"/>
          <p:cNvSpPr/>
          <p:nvPr/>
        </p:nvSpPr>
        <p:spPr>
          <a:xfrm>
            <a:off x="8389516" y="404664"/>
            <a:ext cx="853085" cy="469417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454" h="937890">
                <a:moveTo>
                  <a:pt x="0" y="220340"/>
                </a:moveTo>
                <a:lnTo>
                  <a:pt x="428625" y="937890"/>
                </a:lnTo>
                <a:lnTo>
                  <a:pt x="1704454" y="74662"/>
                </a:lnTo>
                <a:lnTo>
                  <a:pt x="1656184" y="0"/>
                </a:lnTo>
                <a:lnTo>
                  <a:pt x="527050" y="550540"/>
                </a:lnTo>
                <a:lnTo>
                  <a:pt x="250825" y="77465"/>
                </a:lnTo>
                <a:lnTo>
                  <a:pt x="0" y="220340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6" name="フリーフォーム 125"/>
          <p:cNvSpPr/>
          <p:nvPr/>
        </p:nvSpPr>
        <p:spPr>
          <a:xfrm>
            <a:off x="6589316" y="476672"/>
            <a:ext cx="757999" cy="493414"/>
          </a:xfrm>
          <a:custGeom>
            <a:avLst/>
            <a:gdLst>
              <a:gd name="connsiteX0" fmla="*/ 0 w 1514475"/>
              <a:gd name="connsiteY0" fmla="*/ 238125 h 985837"/>
              <a:gd name="connsiteX1" fmla="*/ 752475 w 1514475"/>
              <a:gd name="connsiteY1" fmla="*/ 985837 h 985837"/>
              <a:gd name="connsiteX2" fmla="*/ 1514475 w 1514475"/>
              <a:gd name="connsiteY2" fmla="*/ 223837 h 985837"/>
              <a:gd name="connsiteX3" fmla="*/ 1295400 w 1514475"/>
              <a:gd name="connsiteY3" fmla="*/ 0 h 985837"/>
              <a:gd name="connsiteX4" fmla="*/ 738188 w 1514475"/>
              <a:gd name="connsiteY4" fmla="*/ 552450 h 985837"/>
              <a:gd name="connsiteX5" fmla="*/ 209550 w 1514475"/>
              <a:gd name="connsiteY5" fmla="*/ 23812 h 985837"/>
              <a:gd name="connsiteX6" fmla="*/ 0 w 1514475"/>
              <a:gd name="connsiteY6" fmla="*/ 238125 h 985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14475" h="985837">
                <a:moveTo>
                  <a:pt x="0" y="238125"/>
                </a:moveTo>
                <a:lnTo>
                  <a:pt x="752475" y="985837"/>
                </a:lnTo>
                <a:lnTo>
                  <a:pt x="1514475" y="223837"/>
                </a:lnTo>
                <a:lnTo>
                  <a:pt x="1295400" y="0"/>
                </a:lnTo>
                <a:lnTo>
                  <a:pt x="738188" y="552450"/>
                </a:lnTo>
                <a:lnTo>
                  <a:pt x="209550" y="23812"/>
                </a:lnTo>
                <a:lnTo>
                  <a:pt x="0" y="238125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7" name="フリーフォーム 126"/>
          <p:cNvSpPr/>
          <p:nvPr/>
        </p:nvSpPr>
        <p:spPr>
          <a:xfrm>
            <a:off x="8317508" y="836712"/>
            <a:ext cx="853084" cy="432048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  <a:gd name="connsiteX0" fmla="*/ 0 w 1704454"/>
              <a:gd name="connsiteY0" fmla="*/ 145678 h 863228"/>
              <a:gd name="connsiteX1" fmla="*/ 428625 w 1704454"/>
              <a:gd name="connsiteY1" fmla="*/ 863228 h 863228"/>
              <a:gd name="connsiteX2" fmla="*/ 1704454 w 1704454"/>
              <a:gd name="connsiteY2" fmla="*/ 0 h 863228"/>
              <a:gd name="connsiteX3" fmla="*/ 527050 w 1704454"/>
              <a:gd name="connsiteY3" fmla="*/ 475878 h 863228"/>
              <a:gd name="connsiteX4" fmla="*/ 250825 w 1704454"/>
              <a:gd name="connsiteY4" fmla="*/ 2803 h 863228"/>
              <a:gd name="connsiteX5" fmla="*/ 0 w 1704454"/>
              <a:gd name="connsiteY5" fmla="*/ 145678 h 86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04454" h="863228">
                <a:moveTo>
                  <a:pt x="0" y="145678"/>
                </a:moveTo>
                <a:lnTo>
                  <a:pt x="428625" y="863228"/>
                </a:lnTo>
                <a:lnTo>
                  <a:pt x="1704454" y="0"/>
                </a:lnTo>
                <a:lnTo>
                  <a:pt x="527050" y="475878"/>
                </a:lnTo>
                <a:lnTo>
                  <a:pt x="250825" y="2803"/>
                </a:lnTo>
                <a:lnTo>
                  <a:pt x="0" y="145678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28" name="グループ化 127"/>
          <p:cNvGrpSpPr/>
          <p:nvPr/>
        </p:nvGrpSpPr>
        <p:grpSpPr>
          <a:xfrm>
            <a:off x="6877348" y="1196752"/>
            <a:ext cx="1178907" cy="720080"/>
            <a:chOff x="984575" y="1792030"/>
            <a:chExt cx="1178907" cy="720080"/>
          </a:xfrm>
          <a:solidFill>
            <a:srgbClr val="00FF00"/>
          </a:solidFill>
        </p:grpSpPr>
        <p:sp>
          <p:nvSpPr>
            <p:cNvPr id="129" name="角丸四角形 128"/>
            <p:cNvSpPr/>
            <p:nvPr/>
          </p:nvSpPr>
          <p:spPr>
            <a:xfrm rot="3600000">
              <a:off x="732547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角丸四角形 129"/>
            <p:cNvSpPr/>
            <p:nvPr/>
          </p:nvSpPr>
          <p:spPr>
            <a:xfrm rot="9000000">
              <a:off x="1049827" y="2039982"/>
              <a:ext cx="1113655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1" name="グループ化 130"/>
          <p:cNvGrpSpPr/>
          <p:nvPr/>
        </p:nvGrpSpPr>
        <p:grpSpPr>
          <a:xfrm>
            <a:off x="7813452" y="1556792"/>
            <a:ext cx="1113655" cy="720080"/>
            <a:chOff x="2745832" y="1792030"/>
            <a:chExt cx="1113655" cy="720080"/>
          </a:xfrm>
          <a:solidFill>
            <a:srgbClr val="00FF00"/>
          </a:solidFill>
        </p:grpSpPr>
        <p:sp>
          <p:nvSpPr>
            <p:cNvPr id="132" name="角丸四角形 131"/>
            <p:cNvSpPr/>
            <p:nvPr/>
          </p:nvSpPr>
          <p:spPr>
            <a:xfrm rot="4500000">
              <a:off x="2553682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" name="角丸四角形 132"/>
            <p:cNvSpPr/>
            <p:nvPr/>
          </p:nvSpPr>
          <p:spPr>
            <a:xfrm rot="8100000">
              <a:off x="2745832" y="1965550"/>
              <a:ext cx="1113655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8677548" y="1700808"/>
            <a:ext cx="789902" cy="720080"/>
            <a:chOff x="2793244" y="1792030"/>
            <a:chExt cx="789902" cy="720080"/>
          </a:xfrm>
          <a:solidFill>
            <a:srgbClr val="00FF00"/>
          </a:solidFill>
        </p:grpSpPr>
        <p:sp>
          <p:nvSpPr>
            <p:cNvPr id="135" name="角丸四角形 134"/>
            <p:cNvSpPr/>
            <p:nvPr/>
          </p:nvSpPr>
          <p:spPr>
            <a:xfrm rot="4500000">
              <a:off x="2553682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角丸四角形 135"/>
            <p:cNvSpPr/>
            <p:nvPr/>
          </p:nvSpPr>
          <p:spPr>
            <a:xfrm rot="8100000">
              <a:off x="2793244" y="2080014"/>
              <a:ext cx="789902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7" name="グループ化 136"/>
          <p:cNvGrpSpPr/>
          <p:nvPr/>
        </p:nvGrpSpPr>
        <p:grpSpPr>
          <a:xfrm rot="20291734">
            <a:off x="6805340" y="1957710"/>
            <a:ext cx="1178907" cy="720080"/>
            <a:chOff x="984575" y="1792030"/>
            <a:chExt cx="1178907" cy="720080"/>
          </a:xfrm>
          <a:solidFill>
            <a:srgbClr val="00FF00"/>
          </a:solidFill>
        </p:grpSpPr>
        <p:sp>
          <p:nvSpPr>
            <p:cNvPr id="138" name="角丸四角形 137"/>
            <p:cNvSpPr/>
            <p:nvPr/>
          </p:nvSpPr>
          <p:spPr>
            <a:xfrm rot="3600000">
              <a:off x="732547" y="2044058"/>
              <a:ext cx="720080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角丸四角形 138"/>
            <p:cNvSpPr/>
            <p:nvPr/>
          </p:nvSpPr>
          <p:spPr>
            <a:xfrm rot="9000000">
              <a:off x="1049827" y="2039982"/>
              <a:ext cx="1113655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0" name="グループ化 139"/>
          <p:cNvGrpSpPr/>
          <p:nvPr/>
        </p:nvGrpSpPr>
        <p:grpSpPr>
          <a:xfrm>
            <a:off x="6575688" y="2960948"/>
            <a:ext cx="891353" cy="720080"/>
            <a:chOff x="474876" y="3032956"/>
            <a:chExt cx="891353" cy="720080"/>
          </a:xfrm>
          <a:solidFill>
            <a:srgbClr val="00FF00"/>
          </a:solidFill>
        </p:grpSpPr>
        <p:sp>
          <p:nvSpPr>
            <p:cNvPr id="141" name="正方形/長方形 140"/>
            <p:cNvSpPr/>
            <p:nvPr/>
          </p:nvSpPr>
          <p:spPr>
            <a:xfrm rot="3600000">
              <a:off x="560513" y="3284984"/>
              <a:ext cx="720080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正方形/長方形 141"/>
            <p:cNvSpPr/>
            <p:nvPr/>
          </p:nvSpPr>
          <p:spPr>
            <a:xfrm rot="19803006">
              <a:off x="474876" y="3279187"/>
              <a:ext cx="891353" cy="18382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3" name="グループ化 142"/>
          <p:cNvGrpSpPr/>
          <p:nvPr/>
        </p:nvGrpSpPr>
        <p:grpSpPr>
          <a:xfrm rot="20755730">
            <a:off x="7385620" y="3221814"/>
            <a:ext cx="753927" cy="720080"/>
            <a:chOff x="604316" y="2988621"/>
            <a:chExt cx="753927" cy="720080"/>
          </a:xfrm>
          <a:solidFill>
            <a:srgbClr val="00FF00"/>
          </a:solidFill>
        </p:grpSpPr>
        <p:sp>
          <p:nvSpPr>
            <p:cNvPr id="144" name="正方形/長方形 143"/>
            <p:cNvSpPr/>
            <p:nvPr/>
          </p:nvSpPr>
          <p:spPr>
            <a:xfrm rot="3600000">
              <a:off x="596590" y="3240649"/>
              <a:ext cx="720080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正方形/長方形 144"/>
            <p:cNvSpPr/>
            <p:nvPr/>
          </p:nvSpPr>
          <p:spPr>
            <a:xfrm rot="19803006">
              <a:off x="604316" y="3244565"/>
              <a:ext cx="753927" cy="188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6" name="グループ化 145"/>
          <p:cNvGrpSpPr/>
          <p:nvPr/>
        </p:nvGrpSpPr>
        <p:grpSpPr>
          <a:xfrm>
            <a:off x="7741444" y="2420888"/>
            <a:ext cx="762000" cy="776886"/>
            <a:chOff x="2495550" y="3299814"/>
            <a:chExt cx="762000" cy="776886"/>
          </a:xfrm>
          <a:solidFill>
            <a:srgbClr val="00FF00"/>
          </a:solidFill>
        </p:grpSpPr>
        <p:sp>
          <p:nvSpPr>
            <p:cNvPr id="147" name="正方形/長方形 146"/>
            <p:cNvSpPr/>
            <p:nvPr/>
          </p:nvSpPr>
          <p:spPr>
            <a:xfrm rot="2755730">
              <a:off x="2536984" y="3551842"/>
              <a:ext cx="720080" cy="216024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フリーフォーム 147"/>
            <p:cNvSpPr/>
            <p:nvPr/>
          </p:nvSpPr>
          <p:spPr>
            <a:xfrm>
              <a:off x="2495550" y="3305175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8461524" y="2320093"/>
            <a:ext cx="720080" cy="728304"/>
            <a:chOff x="3656856" y="3212976"/>
            <a:chExt cx="834008" cy="843533"/>
          </a:xfrm>
          <a:solidFill>
            <a:srgbClr val="00FF00"/>
          </a:solidFill>
        </p:grpSpPr>
        <p:sp>
          <p:nvSpPr>
            <p:cNvPr id="150" name="フリーフォーム 149"/>
            <p:cNvSpPr/>
            <p:nvPr/>
          </p:nvSpPr>
          <p:spPr>
            <a:xfrm>
              <a:off x="3728864" y="3284984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フリーフォーム 150"/>
            <p:cNvSpPr/>
            <p:nvPr/>
          </p:nvSpPr>
          <p:spPr>
            <a:xfrm rot="16200000">
              <a:off x="3661619" y="3208213"/>
              <a:ext cx="762000" cy="771525"/>
            </a:xfrm>
            <a:custGeom>
              <a:avLst/>
              <a:gdLst>
                <a:gd name="connsiteX0" fmla="*/ 619125 w 762000"/>
                <a:gd name="connsiteY0" fmla="*/ 0 h 771525"/>
                <a:gd name="connsiteX1" fmla="*/ 762000 w 762000"/>
                <a:gd name="connsiteY1" fmla="*/ 142875 h 771525"/>
                <a:gd name="connsiteX2" fmla="*/ 38100 w 762000"/>
                <a:gd name="connsiteY2" fmla="*/ 771525 h 771525"/>
                <a:gd name="connsiteX3" fmla="*/ 0 w 762000"/>
                <a:gd name="connsiteY3" fmla="*/ 723900 h 771525"/>
                <a:gd name="connsiteX4" fmla="*/ 619125 w 762000"/>
                <a:gd name="connsiteY4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71525">
                  <a:moveTo>
                    <a:pt x="619125" y="0"/>
                  </a:moveTo>
                  <a:lnTo>
                    <a:pt x="762000" y="142875"/>
                  </a:lnTo>
                  <a:lnTo>
                    <a:pt x="38100" y="771525"/>
                  </a:lnTo>
                  <a:lnTo>
                    <a:pt x="0" y="723900"/>
                  </a:lnTo>
                  <a:lnTo>
                    <a:pt x="619125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52" name="フリーフォーム 151"/>
          <p:cNvSpPr/>
          <p:nvPr/>
        </p:nvSpPr>
        <p:spPr>
          <a:xfrm>
            <a:off x="6661324" y="3933056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762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3" name="フリーフォーム 152"/>
          <p:cNvSpPr/>
          <p:nvPr/>
        </p:nvSpPr>
        <p:spPr>
          <a:xfrm>
            <a:off x="7165380" y="4149080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1143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4" name="フリーフォーム 153"/>
          <p:cNvSpPr/>
          <p:nvPr/>
        </p:nvSpPr>
        <p:spPr>
          <a:xfrm>
            <a:off x="7898755" y="4149080"/>
            <a:ext cx="588962" cy="412750"/>
          </a:xfrm>
          <a:custGeom>
            <a:avLst/>
            <a:gdLst>
              <a:gd name="connsiteX0" fmla="*/ 26987 w 588962"/>
              <a:gd name="connsiteY0" fmla="*/ 133350 h 412750"/>
              <a:gd name="connsiteX1" fmla="*/ 93662 w 588962"/>
              <a:gd name="connsiteY1" fmla="*/ 390525 h 412750"/>
              <a:gd name="connsiteX2" fmla="*/ 588962 w 588962"/>
              <a:gd name="connsiteY2" fmla="*/ 0 h 412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8962" h="412750">
                <a:moveTo>
                  <a:pt x="26987" y="133350"/>
                </a:moveTo>
                <a:cubicBezTo>
                  <a:pt x="13493" y="273050"/>
                  <a:pt x="0" y="412750"/>
                  <a:pt x="93662" y="390525"/>
                </a:cubicBezTo>
                <a:cubicBezTo>
                  <a:pt x="187324" y="368300"/>
                  <a:pt x="388143" y="184150"/>
                  <a:pt x="588962" y="0"/>
                </a:cubicBezTo>
              </a:path>
            </a:pathLst>
          </a:custGeom>
          <a:ln w="152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5" name="グループ化 154"/>
          <p:cNvGrpSpPr/>
          <p:nvPr/>
        </p:nvGrpSpPr>
        <p:grpSpPr>
          <a:xfrm>
            <a:off x="8173492" y="3212976"/>
            <a:ext cx="789902" cy="910334"/>
            <a:chOff x="3617555" y="2505781"/>
            <a:chExt cx="789902" cy="910334"/>
          </a:xfrm>
          <a:solidFill>
            <a:srgbClr val="00FF00"/>
          </a:solidFill>
        </p:grpSpPr>
        <p:sp>
          <p:nvSpPr>
            <p:cNvPr id="156" name="角丸四角形 155"/>
            <p:cNvSpPr/>
            <p:nvPr/>
          </p:nvSpPr>
          <p:spPr>
            <a:xfrm rot="8100000">
              <a:off x="3617555" y="2812540"/>
              <a:ext cx="789902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角丸四角形 156"/>
            <p:cNvSpPr/>
            <p:nvPr/>
          </p:nvSpPr>
          <p:spPr>
            <a:xfrm rot="2700000">
              <a:off x="3602101" y="2856024"/>
              <a:ext cx="910334" cy="2098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58" name="グループ化 157"/>
          <p:cNvGrpSpPr/>
          <p:nvPr/>
        </p:nvGrpSpPr>
        <p:grpSpPr>
          <a:xfrm flipH="1">
            <a:off x="8821564" y="2924944"/>
            <a:ext cx="789902" cy="910334"/>
            <a:chOff x="2892117" y="2505781"/>
            <a:chExt cx="789902" cy="910334"/>
          </a:xfrm>
          <a:solidFill>
            <a:srgbClr val="00FF00"/>
          </a:solidFill>
        </p:grpSpPr>
        <p:sp>
          <p:nvSpPr>
            <p:cNvPr id="159" name="角丸四角形 158"/>
            <p:cNvSpPr/>
            <p:nvPr/>
          </p:nvSpPr>
          <p:spPr>
            <a:xfrm rot="8100000">
              <a:off x="2892117" y="2812540"/>
              <a:ext cx="789902" cy="216024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角丸四角形 159"/>
            <p:cNvSpPr/>
            <p:nvPr/>
          </p:nvSpPr>
          <p:spPr>
            <a:xfrm rot="2700000">
              <a:off x="2876663" y="2856024"/>
              <a:ext cx="910334" cy="2098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61" name="正方形/長方形 160"/>
          <p:cNvSpPr/>
          <p:nvPr/>
        </p:nvSpPr>
        <p:spPr>
          <a:xfrm>
            <a:off x="6877348" y="4869160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フリーフォーム 161"/>
          <p:cNvSpPr/>
          <p:nvPr/>
        </p:nvSpPr>
        <p:spPr>
          <a:xfrm>
            <a:off x="6877348" y="4869160"/>
            <a:ext cx="504056" cy="290660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9900" h="1003300">
                <a:moveTo>
                  <a:pt x="0" y="285750"/>
                </a:moveTo>
                <a:lnTo>
                  <a:pt x="428625" y="1003300"/>
                </a:lnTo>
                <a:lnTo>
                  <a:pt x="1739900" y="247650"/>
                </a:lnTo>
                <a:lnTo>
                  <a:pt x="1597025" y="0"/>
                </a:lnTo>
                <a:lnTo>
                  <a:pt x="527050" y="615950"/>
                </a:lnTo>
                <a:lnTo>
                  <a:pt x="250825" y="142875"/>
                </a:lnTo>
                <a:lnTo>
                  <a:pt x="0" y="285750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3" name="正方形/長方形 162"/>
          <p:cNvSpPr/>
          <p:nvPr/>
        </p:nvSpPr>
        <p:spPr>
          <a:xfrm>
            <a:off x="7652628" y="4869160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フリーフォーム 163"/>
          <p:cNvSpPr/>
          <p:nvPr/>
        </p:nvSpPr>
        <p:spPr>
          <a:xfrm>
            <a:off x="7597428" y="4869160"/>
            <a:ext cx="648072" cy="356607"/>
          </a:xfrm>
          <a:custGeom>
            <a:avLst/>
            <a:gdLst>
              <a:gd name="connsiteX0" fmla="*/ 0 w 1739900"/>
              <a:gd name="connsiteY0" fmla="*/ 285750 h 1003300"/>
              <a:gd name="connsiteX1" fmla="*/ 428625 w 1739900"/>
              <a:gd name="connsiteY1" fmla="*/ 1003300 h 1003300"/>
              <a:gd name="connsiteX2" fmla="*/ 1739900 w 1739900"/>
              <a:gd name="connsiteY2" fmla="*/ 247650 h 1003300"/>
              <a:gd name="connsiteX3" fmla="*/ 1597025 w 1739900"/>
              <a:gd name="connsiteY3" fmla="*/ 0 h 1003300"/>
              <a:gd name="connsiteX4" fmla="*/ 527050 w 1739900"/>
              <a:gd name="connsiteY4" fmla="*/ 615950 h 1003300"/>
              <a:gd name="connsiteX5" fmla="*/ 250825 w 1739900"/>
              <a:gd name="connsiteY5" fmla="*/ 142875 h 1003300"/>
              <a:gd name="connsiteX6" fmla="*/ 0 w 1739900"/>
              <a:gd name="connsiteY6" fmla="*/ 285750 h 1003300"/>
              <a:gd name="connsiteX0" fmla="*/ 0 w 1739900"/>
              <a:gd name="connsiteY0" fmla="*/ 220340 h 937890"/>
              <a:gd name="connsiteX1" fmla="*/ 428625 w 1739900"/>
              <a:gd name="connsiteY1" fmla="*/ 937890 h 937890"/>
              <a:gd name="connsiteX2" fmla="*/ 1739900 w 1739900"/>
              <a:gd name="connsiteY2" fmla="*/ 182240 h 937890"/>
              <a:gd name="connsiteX3" fmla="*/ 1656184 w 1739900"/>
              <a:gd name="connsiteY3" fmla="*/ 0 h 937890"/>
              <a:gd name="connsiteX4" fmla="*/ 527050 w 1739900"/>
              <a:gd name="connsiteY4" fmla="*/ 550540 h 937890"/>
              <a:gd name="connsiteX5" fmla="*/ 250825 w 1739900"/>
              <a:gd name="connsiteY5" fmla="*/ 77465 h 937890"/>
              <a:gd name="connsiteX6" fmla="*/ 0 w 1739900"/>
              <a:gd name="connsiteY6" fmla="*/ 220340 h 937890"/>
              <a:gd name="connsiteX0" fmla="*/ 0 w 1704454"/>
              <a:gd name="connsiteY0" fmla="*/ 220340 h 937890"/>
              <a:gd name="connsiteX1" fmla="*/ 428625 w 1704454"/>
              <a:gd name="connsiteY1" fmla="*/ 937890 h 937890"/>
              <a:gd name="connsiteX2" fmla="*/ 1704454 w 1704454"/>
              <a:gd name="connsiteY2" fmla="*/ 74662 h 937890"/>
              <a:gd name="connsiteX3" fmla="*/ 1656184 w 1704454"/>
              <a:gd name="connsiteY3" fmla="*/ 0 h 937890"/>
              <a:gd name="connsiteX4" fmla="*/ 527050 w 1704454"/>
              <a:gd name="connsiteY4" fmla="*/ 550540 h 937890"/>
              <a:gd name="connsiteX5" fmla="*/ 250825 w 1704454"/>
              <a:gd name="connsiteY5" fmla="*/ 77465 h 937890"/>
              <a:gd name="connsiteX6" fmla="*/ 0 w 1704454"/>
              <a:gd name="connsiteY6" fmla="*/ 220340 h 937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454" h="937890">
                <a:moveTo>
                  <a:pt x="0" y="220340"/>
                </a:moveTo>
                <a:lnTo>
                  <a:pt x="428625" y="937890"/>
                </a:lnTo>
                <a:lnTo>
                  <a:pt x="1704454" y="74662"/>
                </a:lnTo>
                <a:lnTo>
                  <a:pt x="1656184" y="0"/>
                </a:lnTo>
                <a:lnTo>
                  <a:pt x="527050" y="550540"/>
                </a:lnTo>
                <a:lnTo>
                  <a:pt x="250825" y="77465"/>
                </a:lnTo>
                <a:lnTo>
                  <a:pt x="0" y="220340"/>
                </a:lnTo>
                <a:close/>
              </a:path>
            </a:pathLst>
          </a:cu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5" name="グループ化 164"/>
          <p:cNvGrpSpPr/>
          <p:nvPr/>
        </p:nvGrpSpPr>
        <p:grpSpPr>
          <a:xfrm>
            <a:off x="8101484" y="5157192"/>
            <a:ext cx="432048" cy="432048"/>
            <a:chOff x="2277161" y="4796132"/>
            <a:chExt cx="432048" cy="432048"/>
          </a:xfrm>
        </p:grpSpPr>
        <p:sp>
          <p:nvSpPr>
            <p:cNvPr id="166" name="正方形/長方形 165"/>
            <p:cNvSpPr/>
            <p:nvPr/>
          </p:nvSpPr>
          <p:spPr>
            <a:xfrm>
              <a:off x="2313165" y="4832135"/>
              <a:ext cx="360040" cy="3600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正方形/長方形 166"/>
            <p:cNvSpPr/>
            <p:nvPr/>
          </p:nvSpPr>
          <p:spPr>
            <a:xfrm rot="2700000">
              <a:off x="2277161" y="4989296"/>
              <a:ext cx="432048" cy="45719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8" name="正方形/長方形 167"/>
            <p:cNvSpPr/>
            <p:nvPr/>
          </p:nvSpPr>
          <p:spPr>
            <a:xfrm rot="18900000" flipH="1">
              <a:off x="2277161" y="4989296"/>
              <a:ext cx="432048" cy="45719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69" name="フリーフォーム 168"/>
          <p:cNvSpPr/>
          <p:nvPr/>
        </p:nvSpPr>
        <p:spPr>
          <a:xfrm>
            <a:off x="6661324" y="5517232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0" name="フリーフォーム 169"/>
          <p:cNvSpPr/>
          <p:nvPr/>
        </p:nvSpPr>
        <p:spPr>
          <a:xfrm>
            <a:off x="8317508" y="5589240"/>
            <a:ext cx="1227646" cy="772541"/>
          </a:xfrm>
          <a:custGeom>
            <a:avLst/>
            <a:gdLst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90537 h 547687"/>
              <a:gd name="connsiteX1" fmla="*/ 109537 w 873918"/>
              <a:gd name="connsiteY1" fmla="*/ 342899 h 547687"/>
              <a:gd name="connsiteX2" fmla="*/ 242887 w 873918"/>
              <a:gd name="connsiteY2" fmla="*/ 128587 h 547687"/>
              <a:gd name="connsiteX3" fmla="*/ 471487 w 873918"/>
              <a:gd name="connsiteY3" fmla="*/ 28574 h 547687"/>
              <a:gd name="connsiteX4" fmla="*/ 700087 w 873918"/>
              <a:gd name="connsiteY4" fmla="*/ 42862 h 547687"/>
              <a:gd name="connsiteX5" fmla="*/ 757237 w 873918"/>
              <a:gd name="connsiteY5" fmla="*/ 285749 h 547687"/>
              <a:gd name="connsiteX6" fmla="*/ 0 w 873918"/>
              <a:gd name="connsiteY6" fmla="*/ 547687 h 547687"/>
              <a:gd name="connsiteX0" fmla="*/ 309562 w 873918"/>
              <a:gd name="connsiteY0" fmla="*/ 473869 h 531019"/>
              <a:gd name="connsiteX1" fmla="*/ 109537 w 873918"/>
              <a:gd name="connsiteY1" fmla="*/ 326231 h 531019"/>
              <a:gd name="connsiteX2" fmla="*/ 242887 w 873918"/>
              <a:gd name="connsiteY2" fmla="*/ 111919 h 531019"/>
              <a:gd name="connsiteX3" fmla="*/ 700087 w 873918"/>
              <a:gd name="connsiteY3" fmla="*/ 26194 h 531019"/>
              <a:gd name="connsiteX4" fmla="*/ 757237 w 873918"/>
              <a:gd name="connsiteY4" fmla="*/ 269081 h 531019"/>
              <a:gd name="connsiteX5" fmla="*/ 0 w 873918"/>
              <a:gd name="connsiteY5" fmla="*/ 531019 h 531019"/>
              <a:gd name="connsiteX0" fmla="*/ 309562 w 873918"/>
              <a:gd name="connsiteY0" fmla="*/ 481458 h 538608"/>
              <a:gd name="connsiteX1" fmla="*/ 109537 w 873918"/>
              <a:gd name="connsiteY1" fmla="*/ 333820 h 538608"/>
              <a:gd name="connsiteX2" fmla="*/ 242887 w 873918"/>
              <a:gd name="connsiteY2" fmla="*/ 119508 h 538608"/>
              <a:gd name="connsiteX3" fmla="*/ 700087 w 873918"/>
              <a:gd name="connsiteY3" fmla="*/ 33783 h 538608"/>
              <a:gd name="connsiteX4" fmla="*/ 757237 w 873918"/>
              <a:gd name="connsiteY4" fmla="*/ 276670 h 538608"/>
              <a:gd name="connsiteX5" fmla="*/ 0 w 873918"/>
              <a:gd name="connsiteY5" fmla="*/ 538608 h 538608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09562 w 873918"/>
              <a:gd name="connsiteY0" fmla="*/ 526256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72393 h 583406"/>
              <a:gd name="connsiteX1" fmla="*/ 109537 w 873918"/>
              <a:gd name="connsiteY1" fmla="*/ 378618 h 583406"/>
              <a:gd name="connsiteX2" fmla="*/ 224259 w 873918"/>
              <a:gd name="connsiteY2" fmla="*/ 119508 h 583406"/>
              <a:gd name="connsiteX3" fmla="*/ 700087 w 873918"/>
              <a:gd name="connsiteY3" fmla="*/ 78581 h 583406"/>
              <a:gd name="connsiteX4" fmla="*/ 757237 w 873918"/>
              <a:gd name="connsiteY4" fmla="*/ 321468 h 583406"/>
              <a:gd name="connsiteX5" fmla="*/ 0 w 873918"/>
              <a:gd name="connsiteY5" fmla="*/ 583406 h 583406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45504 h 556517"/>
              <a:gd name="connsiteX1" fmla="*/ 109537 w 873918"/>
              <a:gd name="connsiteY1" fmla="*/ 351729 h 556517"/>
              <a:gd name="connsiteX2" fmla="*/ 224259 w 873918"/>
              <a:gd name="connsiteY2" fmla="*/ 92619 h 556517"/>
              <a:gd name="connsiteX3" fmla="*/ 700087 w 873918"/>
              <a:gd name="connsiteY3" fmla="*/ 51692 h 556517"/>
              <a:gd name="connsiteX4" fmla="*/ 757237 w 873918"/>
              <a:gd name="connsiteY4" fmla="*/ 294579 h 556517"/>
              <a:gd name="connsiteX5" fmla="*/ 0 w 873918"/>
              <a:gd name="connsiteY5" fmla="*/ 556517 h 556517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51432 w 873918"/>
              <a:gd name="connsiteY0" fmla="*/ 5389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48456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  <a:gd name="connsiteX0" fmla="*/ 365786 w 873918"/>
              <a:gd name="connsiteY0" fmla="*/ 509832 h 549945"/>
              <a:gd name="connsiteX1" fmla="*/ 75309 w 873918"/>
              <a:gd name="connsiteY1" fmla="*/ 369972 h 549945"/>
              <a:gd name="connsiteX2" fmla="*/ 224259 w 873918"/>
              <a:gd name="connsiteY2" fmla="*/ 86047 h 549945"/>
              <a:gd name="connsiteX3" fmla="*/ 700087 w 873918"/>
              <a:gd name="connsiteY3" fmla="*/ 45120 h 549945"/>
              <a:gd name="connsiteX4" fmla="*/ 757237 w 873918"/>
              <a:gd name="connsiteY4" fmla="*/ 288007 h 549945"/>
              <a:gd name="connsiteX5" fmla="*/ 0 w 873918"/>
              <a:gd name="connsiteY5" fmla="*/ 549945 h 54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3918" h="549945">
                <a:moveTo>
                  <a:pt x="365786" y="509832"/>
                </a:moveTo>
                <a:cubicBezTo>
                  <a:pt x="271329" y="466175"/>
                  <a:pt x="149446" y="465803"/>
                  <a:pt x="75309" y="369972"/>
                </a:cubicBezTo>
                <a:cubicBezTo>
                  <a:pt x="1172" y="274141"/>
                  <a:pt x="89070" y="163847"/>
                  <a:pt x="224259" y="86047"/>
                </a:cubicBezTo>
                <a:cubicBezTo>
                  <a:pt x="359448" y="8247"/>
                  <a:pt x="573380" y="0"/>
                  <a:pt x="700087" y="45120"/>
                </a:cubicBezTo>
                <a:cubicBezTo>
                  <a:pt x="826794" y="90240"/>
                  <a:pt x="873918" y="203869"/>
                  <a:pt x="757237" y="288007"/>
                </a:cubicBezTo>
                <a:cubicBezTo>
                  <a:pt x="640556" y="372145"/>
                  <a:pt x="320278" y="461045"/>
                  <a:pt x="0" y="549945"/>
                </a:cubicBezTo>
              </a:path>
            </a:pathLst>
          </a:custGeom>
          <a:ln w="152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1" name="フリーフォーム 170"/>
          <p:cNvSpPr/>
          <p:nvPr/>
        </p:nvSpPr>
        <p:spPr>
          <a:xfrm>
            <a:off x="8677548" y="414908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381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2" name="フリーフォーム 171"/>
          <p:cNvSpPr/>
          <p:nvPr/>
        </p:nvSpPr>
        <p:spPr>
          <a:xfrm>
            <a:off x="8749556" y="378904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762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3" name="フリーフォーム 172"/>
          <p:cNvSpPr/>
          <p:nvPr/>
        </p:nvSpPr>
        <p:spPr>
          <a:xfrm>
            <a:off x="8749556" y="4869160"/>
            <a:ext cx="720080" cy="595760"/>
          </a:xfrm>
          <a:custGeom>
            <a:avLst/>
            <a:gdLst>
              <a:gd name="connsiteX0" fmla="*/ 1141412 w 2424112"/>
              <a:gd name="connsiteY0" fmla="*/ 1890712 h 2138362"/>
              <a:gd name="connsiteX1" fmla="*/ 26987 w 2424112"/>
              <a:gd name="connsiteY1" fmla="*/ 871537 h 2138362"/>
              <a:gd name="connsiteX2" fmla="*/ 1303337 w 2424112"/>
              <a:gd name="connsiteY2" fmla="*/ 4762 h 2138362"/>
              <a:gd name="connsiteX3" fmla="*/ 2370137 w 2424112"/>
              <a:gd name="connsiteY3" fmla="*/ 900112 h 2138362"/>
              <a:gd name="connsiteX4" fmla="*/ 979487 w 2424112"/>
              <a:gd name="connsiteY4" fmla="*/ 2138362 h 2138362"/>
              <a:gd name="connsiteX0" fmla="*/ 1141412 w 2424112"/>
              <a:gd name="connsiteY0" fmla="*/ 1908225 h 2155875"/>
              <a:gd name="connsiteX1" fmla="*/ 26987 w 2424112"/>
              <a:gd name="connsiteY1" fmla="*/ 889050 h 2155875"/>
              <a:gd name="connsiteX2" fmla="*/ 1303337 w 2424112"/>
              <a:gd name="connsiteY2" fmla="*/ 22275 h 2155875"/>
              <a:gd name="connsiteX3" fmla="*/ 2370137 w 2424112"/>
              <a:gd name="connsiteY3" fmla="*/ 917625 h 2155875"/>
              <a:gd name="connsiteX4" fmla="*/ 979487 w 2424112"/>
              <a:gd name="connsiteY4" fmla="*/ 2155875 h 2155875"/>
              <a:gd name="connsiteX0" fmla="*/ 1196033 w 2478733"/>
              <a:gd name="connsiteY0" fmla="*/ 1908225 h 2155875"/>
              <a:gd name="connsiteX1" fmla="*/ 81608 w 2478733"/>
              <a:gd name="connsiteY1" fmla="*/ 889050 h 2155875"/>
              <a:gd name="connsiteX2" fmla="*/ 1357958 w 2478733"/>
              <a:gd name="connsiteY2" fmla="*/ 22275 h 2155875"/>
              <a:gd name="connsiteX3" fmla="*/ 2424758 w 2478733"/>
              <a:gd name="connsiteY3" fmla="*/ 917625 h 2155875"/>
              <a:gd name="connsiteX4" fmla="*/ 1034108 w 2478733"/>
              <a:gd name="connsiteY4" fmla="*/ 2155875 h 2155875"/>
              <a:gd name="connsiteX0" fmla="*/ 1127844 w 2410544"/>
              <a:gd name="connsiteY0" fmla="*/ 1929003 h 2176653"/>
              <a:gd name="connsiteX1" fmla="*/ 81608 w 2410544"/>
              <a:gd name="connsiteY1" fmla="*/ 1196720 h 2176653"/>
              <a:gd name="connsiteX2" fmla="*/ 1289769 w 2410544"/>
              <a:gd name="connsiteY2" fmla="*/ 43053 h 2176653"/>
              <a:gd name="connsiteX3" fmla="*/ 2356569 w 2410544"/>
              <a:gd name="connsiteY3" fmla="*/ 938403 h 2176653"/>
              <a:gd name="connsiteX4" fmla="*/ 965919 w 2410544"/>
              <a:gd name="connsiteY4" fmla="*/ 2176653 h 2176653"/>
              <a:gd name="connsiteX0" fmla="*/ 1190699 w 2473399"/>
              <a:gd name="connsiteY0" fmla="*/ 1929003 h 2176653"/>
              <a:gd name="connsiteX1" fmla="*/ 144463 w 2473399"/>
              <a:gd name="connsiteY1" fmla="*/ 1196720 h 2176653"/>
              <a:gd name="connsiteX2" fmla="*/ 1352624 w 2473399"/>
              <a:gd name="connsiteY2" fmla="*/ 43053 h 2176653"/>
              <a:gd name="connsiteX3" fmla="*/ 2419424 w 2473399"/>
              <a:gd name="connsiteY3" fmla="*/ 938403 h 2176653"/>
              <a:gd name="connsiteX4" fmla="*/ 1028774 w 2473399"/>
              <a:gd name="connsiteY4" fmla="*/ 2176653 h 2176653"/>
              <a:gd name="connsiteX0" fmla="*/ 1162496 w 2445196"/>
              <a:gd name="connsiteY0" fmla="*/ 1929003 h 2176653"/>
              <a:gd name="connsiteX1" fmla="*/ 116260 w 2445196"/>
              <a:gd name="connsiteY1" fmla="*/ 1196720 h 2176653"/>
              <a:gd name="connsiteX2" fmla="*/ 1324421 w 2445196"/>
              <a:gd name="connsiteY2" fmla="*/ 43053 h 2176653"/>
              <a:gd name="connsiteX3" fmla="*/ 2391221 w 2445196"/>
              <a:gd name="connsiteY3" fmla="*/ 938403 h 2176653"/>
              <a:gd name="connsiteX4" fmla="*/ 1000571 w 2445196"/>
              <a:gd name="connsiteY4" fmla="*/ 2176653 h 2176653"/>
              <a:gd name="connsiteX0" fmla="*/ 1162496 w 2445196"/>
              <a:gd name="connsiteY0" fmla="*/ 1972833 h 2220483"/>
              <a:gd name="connsiteX1" fmla="*/ 116260 w 2445196"/>
              <a:gd name="connsiteY1" fmla="*/ 1240550 h 2220483"/>
              <a:gd name="connsiteX2" fmla="*/ 1324421 w 2445196"/>
              <a:gd name="connsiteY2" fmla="*/ 86883 h 2220483"/>
              <a:gd name="connsiteX3" fmla="*/ 2391221 w 2445196"/>
              <a:gd name="connsiteY3" fmla="*/ 982233 h 2220483"/>
              <a:gd name="connsiteX4" fmla="*/ 1000571 w 2445196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16807"/>
              <a:gd name="connsiteY0" fmla="*/ 1972833 h 2220483"/>
              <a:gd name="connsiteX1" fmla="*/ 116260 w 2716807"/>
              <a:gd name="connsiteY1" fmla="*/ 1240550 h 2220483"/>
              <a:gd name="connsiteX2" fmla="*/ 1324421 w 2716807"/>
              <a:gd name="connsiteY2" fmla="*/ 86883 h 2220483"/>
              <a:gd name="connsiteX3" fmla="*/ 2391221 w 2716807"/>
              <a:gd name="connsiteY3" fmla="*/ 982233 h 2220483"/>
              <a:gd name="connsiteX4" fmla="*/ 1000571 w 2716807"/>
              <a:gd name="connsiteY4" fmla="*/ 2220483 h 2220483"/>
              <a:gd name="connsiteX0" fmla="*/ 1162496 w 2746101"/>
              <a:gd name="connsiteY0" fmla="*/ 1921954 h 2169604"/>
              <a:gd name="connsiteX1" fmla="*/ 116260 w 2746101"/>
              <a:gd name="connsiteY1" fmla="*/ 1189671 h 2169604"/>
              <a:gd name="connsiteX2" fmla="*/ 1324421 w 2746101"/>
              <a:gd name="connsiteY2" fmla="*/ 36004 h 2169604"/>
              <a:gd name="connsiteX3" fmla="*/ 2420515 w 2746101"/>
              <a:gd name="connsiteY3" fmla="*/ 973647 h 2169604"/>
              <a:gd name="connsiteX4" fmla="*/ 1000571 w 2746101"/>
              <a:gd name="connsiteY4" fmla="*/ 2169604 h 2169604"/>
              <a:gd name="connsiteX0" fmla="*/ 1162496 w 2852067"/>
              <a:gd name="connsiteY0" fmla="*/ 1921954 h 2169604"/>
              <a:gd name="connsiteX1" fmla="*/ 116260 w 2852067"/>
              <a:gd name="connsiteY1" fmla="*/ 1189671 h 2169604"/>
              <a:gd name="connsiteX2" fmla="*/ 1324421 w 2852067"/>
              <a:gd name="connsiteY2" fmla="*/ 36004 h 2169604"/>
              <a:gd name="connsiteX3" fmla="*/ 2420515 w 2852067"/>
              <a:gd name="connsiteY3" fmla="*/ 973647 h 2169604"/>
              <a:gd name="connsiteX4" fmla="*/ 1000571 w 2852067"/>
              <a:gd name="connsiteY4" fmla="*/ 2169604 h 2169604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852067"/>
              <a:gd name="connsiteY0" fmla="*/ 2006141 h 2253791"/>
              <a:gd name="connsiteX1" fmla="*/ 116260 w 2852067"/>
              <a:gd name="connsiteY1" fmla="*/ 1273858 h 2253791"/>
              <a:gd name="connsiteX2" fmla="*/ 1324421 w 2852067"/>
              <a:gd name="connsiteY2" fmla="*/ 120191 h 2253791"/>
              <a:gd name="connsiteX3" fmla="*/ 2420515 w 2852067"/>
              <a:gd name="connsiteY3" fmla="*/ 1057834 h 2253791"/>
              <a:gd name="connsiteX4" fmla="*/ 1000571 w 2852067"/>
              <a:gd name="connsiteY4" fmla="*/ 2253791 h 2253791"/>
              <a:gd name="connsiteX0" fmla="*/ 1162496 w 2724100"/>
              <a:gd name="connsiteY0" fmla="*/ 2006141 h 2253791"/>
              <a:gd name="connsiteX1" fmla="*/ 116260 w 2724100"/>
              <a:gd name="connsiteY1" fmla="*/ 1273858 h 2253791"/>
              <a:gd name="connsiteX2" fmla="*/ 1324421 w 2724100"/>
              <a:gd name="connsiteY2" fmla="*/ 120191 h 2253791"/>
              <a:gd name="connsiteX3" fmla="*/ 2420515 w 2724100"/>
              <a:gd name="connsiteY3" fmla="*/ 1057834 h 2253791"/>
              <a:gd name="connsiteX4" fmla="*/ 1000571 w 2724100"/>
              <a:gd name="connsiteY4" fmla="*/ 2253791 h 2253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24100" h="2253791">
                <a:moveTo>
                  <a:pt x="1162496" y="2006141"/>
                </a:moveTo>
                <a:cubicBezTo>
                  <a:pt x="1115318" y="2016063"/>
                  <a:pt x="232520" y="1802322"/>
                  <a:pt x="116260" y="1273858"/>
                </a:cubicBezTo>
                <a:cubicBezTo>
                  <a:pt x="0" y="745394"/>
                  <a:pt x="613502" y="240382"/>
                  <a:pt x="1324421" y="120191"/>
                </a:cubicBezTo>
                <a:cubicBezTo>
                  <a:pt x="2035340" y="0"/>
                  <a:pt x="2724100" y="397409"/>
                  <a:pt x="2420515" y="1057834"/>
                </a:cubicBezTo>
                <a:cubicBezTo>
                  <a:pt x="2116930" y="1718259"/>
                  <a:pt x="1731044" y="1831144"/>
                  <a:pt x="1000571" y="2253791"/>
                </a:cubicBezTo>
              </a:path>
            </a:pathLst>
          </a:custGeom>
          <a:ln w="152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4" name="ドーナツ 173"/>
          <p:cNvSpPr/>
          <p:nvPr/>
        </p:nvSpPr>
        <p:spPr>
          <a:xfrm>
            <a:off x="9109596" y="836712"/>
            <a:ext cx="576064" cy="576064"/>
          </a:xfrm>
          <a:prstGeom prst="donut">
            <a:avLst>
              <a:gd name="adj" fmla="val 13277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75" name="乗算記号 174"/>
          <p:cNvSpPr/>
          <p:nvPr/>
        </p:nvSpPr>
        <p:spPr>
          <a:xfrm>
            <a:off x="8677548" y="1196752"/>
            <a:ext cx="792088" cy="792088"/>
          </a:xfrm>
          <a:prstGeom prst="mathMultiply">
            <a:avLst>
              <a:gd name="adj1" fmla="val 13232"/>
            </a:avLst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49767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PPTX193_チェックマーク</dc:title>
  <dc:subject>PPTX193_チェックマーク</dc:subject>
  <dc:creator>http://www.digipot.net</dc:creator>
  <cp:lastModifiedBy/>
  <cp:revision>1</cp:revision>
  <dcterms:created xsi:type="dcterms:W3CDTF">2014-05-08T07:12:24Z</dcterms:created>
  <dcterms:modified xsi:type="dcterms:W3CDTF">2014-06-17T07:07:11Z</dcterms:modified>
  <cp:category/>
  <cp:version>1</cp:version>
</cp:coreProperties>
</file>